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5" r:id="rId3"/>
  </p:sldMasterIdLst>
  <p:handoutMasterIdLst>
    <p:handoutMasterId r:id="rId7"/>
  </p:handoutMasterIdLst>
  <p:sldIdLst>
    <p:sldId id="265" r:id="rId4"/>
    <p:sldId id="276" r:id="rId5"/>
    <p:sldId id="279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Open Sans 1 Semi-Bold" panose="020B0604020202020204" charset="0"/>
      <p:regular r:id="rId16"/>
    </p:embeddedFont>
    <p:embeddedFont>
      <p:font typeface="Open Sans 2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C4D01-A5E0-47A2-A1FC-712F8E9C9373}" v="8" dt="2024-03-06T09:29:1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30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D45E55A-262C-3C66-623C-599FAD853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559A86-DC46-8E28-6AF7-EBBD996E79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E2B25-7CB9-4A90-AD18-1C81BC01CE10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E3E1E76-299A-B898-A5F4-D07B0741D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8313338-38D7-58AF-4E49-919BD80C45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63389-D2D9-474C-9717-BA2B54FBA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814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image" Target="../media/image12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755990" y="2685919"/>
            <a:ext cx="14777884" cy="5887222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8" y="735362"/>
            <a:ext cx="1600200" cy="16002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82" y="735362"/>
            <a:ext cx="1600200" cy="16002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4" y="735362"/>
            <a:ext cx="16002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498" y="4162758"/>
            <a:ext cx="13547100" cy="1507296"/>
          </a:xfrm>
        </p:spPr>
        <p:txBody>
          <a:bodyPr anchor="t" anchorCtr="0">
            <a:normAutofit/>
          </a:bodyPr>
          <a:lstStyle>
            <a:lvl1pPr algn="l">
              <a:lnSpc>
                <a:spcPts val="5444"/>
              </a:lnSpc>
              <a:defRPr sz="4354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519" y="6615799"/>
            <a:ext cx="13546966" cy="1469634"/>
          </a:xfrm>
        </p:spPr>
        <p:txBody>
          <a:bodyPr>
            <a:normAutofit/>
          </a:bodyPr>
          <a:lstStyle>
            <a:lvl1pPr marL="0" indent="0" algn="l">
              <a:lnSpc>
                <a:spcPts val="4762"/>
              </a:lnSpc>
              <a:buNone/>
              <a:defRPr sz="3810" b="1">
                <a:solidFill>
                  <a:schemeClr val="tx2"/>
                </a:solidFill>
              </a:defRPr>
            </a:lvl1pPr>
            <a:lvl2pPr marL="685806" indent="0" algn="ctr">
              <a:buNone/>
              <a:defRPr sz="3000"/>
            </a:lvl2pPr>
            <a:lvl3pPr marL="1371608" indent="0" algn="ctr">
              <a:buNone/>
              <a:defRPr sz="2700"/>
            </a:lvl3pPr>
            <a:lvl4pPr marL="2057414" indent="0" algn="ctr">
              <a:buNone/>
              <a:defRPr sz="2400"/>
            </a:lvl4pPr>
            <a:lvl5pPr marL="2743218" indent="0" algn="ctr">
              <a:buNone/>
              <a:defRPr sz="2400"/>
            </a:lvl5pPr>
            <a:lvl6pPr marL="3429022" indent="0" algn="ctr">
              <a:buNone/>
              <a:defRPr sz="2400"/>
            </a:lvl6pPr>
            <a:lvl7pPr marL="4114826" indent="0" algn="ctr">
              <a:buNone/>
              <a:defRPr sz="2400"/>
            </a:lvl7pPr>
            <a:lvl8pPr marL="4800632" indent="0" algn="ctr">
              <a:buNone/>
              <a:defRPr sz="2400"/>
            </a:lvl8pPr>
            <a:lvl9pPr marL="5486436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3439" y="735364"/>
            <a:ext cx="3078574" cy="47506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450"/>
              </a:lnSpc>
              <a:defRPr sz="1906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24.04.2024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6" y="8669544"/>
            <a:ext cx="2805264" cy="16423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3" y="8669544"/>
            <a:ext cx="4556526" cy="16423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27" y="8668632"/>
            <a:ext cx="3875478" cy="16447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26" y="2685919"/>
            <a:ext cx="6774844" cy="12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755990" y="2685919"/>
            <a:ext cx="14777884" cy="5887222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8" y="735362"/>
            <a:ext cx="1600200" cy="16002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82" y="735362"/>
            <a:ext cx="1600200" cy="16002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4" y="735362"/>
            <a:ext cx="16002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498" y="4162758"/>
            <a:ext cx="13547100" cy="1507296"/>
          </a:xfrm>
        </p:spPr>
        <p:txBody>
          <a:bodyPr anchor="t" anchorCtr="0">
            <a:normAutofit/>
          </a:bodyPr>
          <a:lstStyle>
            <a:lvl1pPr algn="l">
              <a:lnSpc>
                <a:spcPts val="5444"/>
              </a:lnSpc>
              <a:defRPr sz="4354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519" y="6615799"/>
            <a:ext cx="13546966" cy="1469634"/>
          </a:xfrm>
        </p:spPr>
        <p:txBody>
          <a:bodyPr>
            <a:normAutofit/>
          </a:bodyPr>
          <a:lstStyle>
            <a:lvl1pPr marL="0" indent="0" algn="l">
              <a:lnSpc>
                <a:spcPts val="4762"/>
              </a:lnSpc>
              <a:buNone/>
              <a:defRPr sz="3810" b="1">
                <a:solidFill>
                  <a:schemeClr val="tx2"/>
                </a:solidFill>
              </a:defRPr>
            </a:lvl1pPr>
            <a:lvl2pPr marL="685806" indent="0" algn="ctr">
              <a:buNone/>
              <a:defRPr sz="3000"/>
            </a:lvl2pPr>
            <a:lvl3pPr marL="1371608" indent="0" algn="ctr">
              <a:buNone/>
              <a:defRPr sz="2700"/>
            </a:lvl3pPr>
            <a:lvl4pPr marL="2057414" indent="0" algn="ctr">
              <a:buNone/>
              <a:defRPr sz="2400"/>
            </a:lvl4pPr>
            <a:lvl5pPr marL="2743218" indent="0" algn="ctr">
              <a:buNone/>
              <a:defRPr sz="2400"/>
            </a:lvl5pPr>
            <a:lvl6pPr marL="3429022" indent="0" algn="ctr">
              <a:buNone/>
              <a:defRPr sz="2400"/>
            </a:lvl6pPr>
            <a:lvl7pPr marL="4114826" indent="0" algn="ctr">
              <a:buNone/>
              <a:defRPr sz="2400"/>
            </a:lvl7pPr>
            <a:lvl8pPr marL="4800632" indent="0" algn="ctr">
              <a:buNone/>
              <a:defRPr sz="2400"/>
            </a:lvl8pPr>
            <a:lvl9pPr marL="5486436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3439" y="735364"/>
            <a:ext cx="3078574" cy="47506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450"/>
              </a:lnSpc>
              <a:defRPr sz="1906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24.04.2024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3" y="8669544"/>
            <a:ext cx="4556526" cy="16423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7" y="8669544"/>
            <a:ext cx="3875478" cy="16447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26" y="2685919"/>
            <a:ext cx="6774844" cy="124857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B2B5E28-77D7-4FB7-90E6-0D0B56A298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4" y="8600796"/>
            <a:ext cx="4581296" cy="17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9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754129" y="2699192"/>
            <a:ext cx="14779746" cy="587394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498" y="4177882"/>
            <a:ext cx="13547100" cy="1480200"/>
          </a:xfrm>
        </p:spPr>
        <p:txBody>
          <a:bodyPr anchor="t" anchorCtr="0">
            <a:normAutofit/>
          </a:bodyPr>
          <a:lstStyle>
            <a:lvl1pPr algn="l">
              <a:lnSpc>
                <a:spcPts val="5444"/>
              </a:lnSpc>
              <a:defRPr sz="4354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519" y="6615799"/>
            <a:ext cx="13546966" cy="1469634"/>
          </a:xfrm>
        </p:spPr>
        <p:txBody>
          <a:bodyPr>
            <a:normAutofit/>
          </a:bodyPr>
          <a:lstStyle>
            <a:lvl1pPr marL="0" indent="0" algn="l">
              <a:lnSpc>
                <a:spcPts val="4762"/>
              </a:lnSpc>
              <a:buNone/>
              <a:defRPr sz="3810" b="1">
                <a:solidFill>
                  <a:schemeClr val="tx2"/>
                </a:solidFill>
              </a:defRPr>
            </a:lvl1pPr>
            <a:lvl2pPr marL="685806" indent="0" algn="ctr">
              <a:buNone/>
              <a:defRPr sz="3000"/>
            </a:lvl2pPr>
            <a:lvl3pPr marL="1371608" indent="0" algn="ctr">
              <a:buNone/>
              <a:defRPr sz="2700"/>
            </a:lvl3pPr>
            <a:lvl4pPr marL="2057414" indent="0" algn="ctr">
              <a:buNone/>
              <a:defRPr sz="2400"/>
            </a:lvl4pPr>
            <a:lvl5pPr marL="2743218" indent="0" algn="ctr">
              <a:buNone/>
              <a:defRPr sz="2400"/>
            </a:lvl5pPr>
            <a:lvl6pPr marL="3429022" indent="0" algn="ctr">
              <a:buNone/>
              <a:defRPr sz="2400"/>
            </a:lvl6pPr>
            <a:lvl7pPr marL="4114826" indent="0" algn="ctr">
              <a:buNone/>
              <a:defRPr sz="2400"/>
            </a:lvl7pPr>
            <a:lvl8pPr marL="4800632" indent="0" algn="ctr">
              <a:buNone/>
              <a:defRPr sz="2400"/>
            </a:lvl8pPr>
            <a:lvl9pPr marL="5486436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3439" y="735364"/>
            <a:ext cx="3078574" cy="47506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450"/>
              </a:lnSpc>
              <a:defRPr sz="1906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24.04.2024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2" y="1649604"/>
            <a:ext cx="685800" cy="6858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48" y="699106"/>
            <a:ext cx="685800" cy="6858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52" y="1649604"/>
            <a:ext cx="685800" cy="6858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20" y="688792"/>
            <a:ext cx="685800" cy="6858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2" y="699104"/>
            <a:ext cx="685800" cy="6858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58" y="1663842"/>
            <a:ext cx="685800" cy="6858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78" y="695976"/>
            <a:ext cx="685800" cy="6858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86" y="684684"/>
            <a:ext cx="685800" cy="6858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8" y="679004"/>
            <a:ext cx="685800" cy="6858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96" y="1659974"/>
            <a:ext cx="685800" cy="6858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26" y="1658018"/>
            <a:ext cx="685800" cy="6858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78" y="1658018"/>
            <a:ext cx="685800" cy="6858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26" y="2685919"/>
            <a:ext cx="6774844" cy="124857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F3CCC32-6C15-4492-9A5C-C994FDF986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3" y="8669544"/>
            <a:ext cx="4556526" cy="1642388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CD635E8D-3263-448F-919F-AA57EFB350E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31" y="8669544"/>
            <a:ext cx="3875478" cy="1644704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38361D2F-3B49-4502-8F60-468813DEA8B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4" y="8600796"/>
            <a:ext cx="4581296" cy="17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8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52" y="18815"/>
            <a:ext cx="11701644" cy="7374582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5299" y="734479"/>
            <a:ext cx="3078574" cy="49903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450"/>
              </a:lnSpc>
              <a:defRPr sz="1906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24.04.2024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4823520" y="6124245"/>
            <a:ext cx="11953328" cy="254438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869" y="7580078"/>
            <a:ext cx="10490498" cy="882524"/>
          </a:xfrm>
        </p:spPr>
        <p:txBody>
          <a:bodyPr anchor="t" anchorCtr="0">
            <a:normAutofit/>
          </a:bodyPr>
          <a:lstStyle>
            <a:lvl1pPr algn="l">
              <a:lnSpc>
                <a:spcPts val="4762"/>
              </a:lnSpc>
              <a:defRPr sz="381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1" y="6124244"/>
            <a:ext cx="6889090" cy="126962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31D07AE-FF9A-4CD1-9AB7-3C8BEA27C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3" y="8669544"/>
            <a:ext cx="4556526" cy="164238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B5C0826-0BEE-41E8-836C-AB4C9D0F6B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15" y="8669544"/>
            <a:ext cx="3875478" cy="164470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CAC31C3-EBE0-4451-927A-04AD744004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4" y="8600796"/>
            <a:ext cx="4581296" cy="17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4833355" y="6124244"/>
            <a:ext cx="12308762" cy="293871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5886" y="1"/>
            <a:ext cx="11700840" cy="6612454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6679803" y="6124245"/>
            <a:ext cx="6158454" cy="489054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4833357" y="6124244"/>
            <a:ext cx="1846450" cy="488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9742" y="7070194"/>
            <a:ext cx="11084132" cy="1796792"/>
          </a:xfrm>
        </p:spPr>
        <p:txBody>
          <a:bodyPr anchor="t" anchorCtr="0">
            <a:normAutofit/>
          </a:bodyPr>
          <a:lstStyle>
            <a:lvl1pPr algn="l">
              <a:lnSpc>
                <a:spcPts val="4762"/>
              </a:lnSpc>
              <a:defRPr sz="381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0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804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4778" y="2694109"/>
            <a:ext cx="7081336" cy="636844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1884" y="2693804"/>
            <a:ext cx="7081336" cy="636872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99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224474"/>
            <a:ext cx="7389220" cy="146963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9" y="2694108"/>
            <a:ext cx="7389874" cy="63684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24851"/>
            <a:ext cx="8528970" cy="783767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36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330531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14685299" y="10042897"/>
            <a:ext cx="1848574" cy="24410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4778" y="2694109"/>
            <a:ext cx="7081336" cy="636844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1884" y="2693804"/>
            <a:ext cx="7081336" cy="636872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14685299" y="10042897"/>
            <a:ext cx="1848574" cy="24410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3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4854" y="3"/>
            <a:ext cx="14799020" cy="7343926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4216966" y="6100123"/>
            <a:ext cx="14071036" cy="247301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536" y="7495744"/>
            <a:ext cx="12930580" cy="960124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6" y="8669544"/>
            <a:ext cx="2805264" cy="1642388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3" y="8669544"/>
            <a:ext cx="4556526" cy="1642388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27" y="8668632"/>
            <a:ext cx="3875478" cy="16447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66" y="6100123"/>
            <a:ext cx="6774844" cy="12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06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4854" y="3"/>
            <a:ext cx="14799020" cy="7343926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4216966" y="6100123"/>
            <a:ext cx="14071036" cy="247301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536" y="7495744"/>
            <a:ext cx="12930580" cy="960124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66" y="6100123"/>
            <a:ext cx="6774844" cy="124857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A7E8709-5CF6-4826-B0D5-8FE376EEA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3" y="8669544"/>
            <a:ext cx="4556526" cy="164238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70F4E80-20A2-4B54-8A3D-9842BDA158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31" y="8669544"/>
            <a:ext cx="3875478" cy="164470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93A329D-0B68-4F07-9227-1D3FAB91AC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4" y="8600796"/>
            <a:ext cx="4581296" cy="17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Open Sans" pitchFamily="2" charset="0"/>
              </a:defRPr>
            </a:lvl1pPr>
          </a:lstStyle>
          <a:p>
            <a:fld id="{F98AA868-8872-43E4-8C98-D34DABD1FD38}" type="datetimeFigureOut">
              <a:rPr lang="pl-PL" smtClean="0"/>
              <a:pPr/>
              <a:t>24.04.2024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9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26906" y="3190033"/>
            <a:ext cx="14796096" cy="39549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anose="020B0606030504020204" pitchFamily="34" charset="0"/>
              </a:defRPr>
            </a:lvl1pPr>
            <a:lvl2pPr marL="5143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286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3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3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7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totam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rem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aperiam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eaque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 illo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inventore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veritatis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quasi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architecto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beatae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dicta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explicabo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Nemo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aspernatur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consequuntur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eos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qui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ratione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sequi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nesciunt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porro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quix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numquam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modi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incidunt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quaerat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36CA5-9511-2533-1070-05F0E45A1FB6}"/>
              </a:ext>
            </a:extLst>
          </p:cNvPr>
          <p:cNvSpPr/>
          <p:nvPr userDrawn="1"/>
        </p:nvSpPr>
        <p:spPr>
          <a:xfrm>
            <a:off x="1726909" y="4668"/>
            <a:ext cx="1939018" cy="276880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 sz="2000" dirty="0">
              <a:latin typeface="Open Sans" pitchFamily="2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4CC14FD-E14E-66B4-9E6E-3045A710A1FF}"/>
              </a:ext>
            </a:extLst>
          </p:cNvPr>
          <p:cNvSpPr/>
          <p:nvPr userDrawn="1"/>
        </p:nvSpPr>
        <p:spPr>
          <a:xfrm>
            <a:off x="3665930" y="4670"/>
            <a:ext cx="12876124" cy="276880"/>
          </a:xfrm>
          <a:prstGeom prst="rect">
            <a:avLst/>
          </a:prstGeom>
          <a:solidFill>
            <a:srgbClr val="AD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 sz="2000" dirty="0">
              <a:latin typeface="Open Sans" pitchFamily="2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92D7790-3AB8-E2A2-68DC-8F0DBB663068}"/>
              </a:ext>
            </a:extLst>
          </p:cNvPr>
          <p:cNvSpPr/>
          <p:nvPr userDrawn="1"/>
        </p:nvSpPr>
        <p:spPr>
          <a:xfrm>
            <a:off x="14675609" y="10053457"/>
            <a:ext cx="1866438" cy="233558"/>
          </a:xfrm>
          <a:prstGeom prst="rect">
            <a:avLst/>
          </a:prstGeom>
          <a:solidFill>
            <a:srgbClr val="AD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pl-PL" sz="2000" dirty="0">
              <a:latin typeface="Open Sans" pitchFamily="2" charset="0"/>
            </a:endParaRPr>
          </a:p>
        </p:txBody>
      </p:sp>
      <p:sp>
        <p:nvSpPr>
          <p:cNvPr id="15" name="Tytuł 14">
            <a:extLst>
              <a:ext uri="{FF2B5EF4-FFF2-40B4-BE49-F238E27FC236}">
                <a16:creationId xmlns:a16="http://schemas.microsoft.com/office/drawing/2014/main" id="{5D688A9E-09D4-421D-669D-55B8B1B2E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6915" y="1027569"/>
            <a:ext cx="14815138" cy="170139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1028686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rgbClr val="11306E"/>
                </a:solidFill>
                <a:latin typeface="Open Sans" pitchFamily="2" charset="0"/>
                <a:ea typeface="Open Sans" pitchFamily="2" charset="0"/>
                <a:cs typeface="Open Sans" panose="020B0606030504020204" pitchFamily="34" charset="0"/>
              </a:defRPr>
            </a:lvl1pPr>
          </a:lstStyle>
          <a:p>
            <a:r>
              <a:rPr lang="pl-PL" sz="2800" dirty="0" err="1"/>
              <a:t>Lorem</a:t>
            </a:r>
            <a:r>
              <a:rPr lang="pl-PL" sz="2800" dirty="0"/>
              <a:t> </a:t>
            </a:r>
            <a:r>
              <a:rPr lang="pl-PL" sz="2800" dirty="0" err="1"/>
              <a:t>ipsum</a:t>
            </a:r>
            <a:r>
              <a:rPr lang="pl-PL" sz="2800" dirty="0"/>
              <a:t> </a:t>
            </a:r>
            <a:r>
              <a:rPr lang="pl-PL" sz="2800" dirty="0" err="1"/>
              <a:t>dolor</a:t>
            </a:r>
            <a:r>
              <a:rPr lang="pl-PL" sz="2800" dirty="0"/>
              <a:t> sit </a:t>
            </a:r>
            <a:r>
              <a:rPr lang="pl-PL" sz="2800" dirty="0" err="1"/>
              <a:t>amet</a:t>
            </a:r>
            <a:r>
              <a:rPr lang="pl-PL" sz="2800" dirty="0"/>
              <a:t>, </a:t>
            </a:r>
            <a:r>
              <a:rPr lang="pl-PL" sz="2800" dirty="0" err="1"/>
              <a:t>consectetur</a:t>
            </a:r>
            <a:r>
              <a:rPr lang="pl-PL" sz="2800" dirty="0"/>
              <a:t> </a:t>
            </a:r>
            <a:r>
              <a:rPr lang="pl-PL" sz="2800" dirty="0" err="1"/>
              <a:t>adipiscing</a:t>
            </a:r>
            <a:r>
              <a:rPr lang="pl-PL" sz="2800" dirty="0"/>
              <a:t> elit, </a:t>
            </a:r>
            <a:r>
              <a:rPr lang="pl-PL" sz="2800" dirty="0" err="1"/>
              <a:t>sed</a:t>
            </a:r>
            <a:r>
              <a:rPr lang="pl-PL" sz="2800" dirty="0"/>
              <a:t> do </a:t>
            </a:r>
            <a:r>
              <a:rPr lang="pl-PL" sz="2800" dirty="0" err="1"/>
              <a:t>eiusmod</a:t>
            </a:r>
            <a:r>
              <a:rPr lang="pl-PL" sz="2800" dirty="0"/>
              <a:t> </a:t>
            </a:r>
            <a:r>
              <a:rPr lang="pl-PL" sz="2800" dirty="0" err="1"/>
              <a:t>tempor</a:t>
            </a:r>
            <a:r>
              <a:rPr lang="pl-PL" sz="2800" dirty="0"/>
              <a:t> </a:t>
            </a:r>
            <a:r>
              <a:rPr lang="pl-PL" sz="2800" dirty="0" err="1"/>
              <a:t>incididunt</a:t>
            </a:r>
            <a:endParaRPr lang="en-US" sz="2800" dirty="0"/>
          </a:p>
        </p:txBody>
      </p:sp>
      <p:sp>
        <p:nvSpPr>
          <p:cNvPr id="2" name="Symbol zastępczy numeru slajdu 5">
            <a:extLst>
              <a:ext uri="{FF2B5EF4-FFF2-40B4-BE49-F238E27FC236}">
                <a16:creationId xmlns:a16="http://schemas.microsoft.com/office/drawing/2014/main" id="{87C459DA-2368-9C71-B967-892D7D9A6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38860" y="9534528"/>
            <a:ext cx="41148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anose="020B0606030504020204" pitchFamily="34" charset="0"/>
              </a:defRPr>
            </a:lvl1pPr>
          </a:lstStyle>
          <a:p>
            <a:fld id="{85522CB0-22E0-4363-BD79-4E923307C9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406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755991" y="2685920"/>
            <a:ext cx="14777885" cy="5887223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1"/>
            <a:ext cx="8528969" cy="3937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498" y="4162757"/>
            <a:ext cx="13547100" cy="1466000"/>
          </a:xfrm>
        </p:spPr>
        <p:txBody>
          <a:bodyPr anchor="t" anchorCtr="0">
            <a:normAutofit/>
          </a:bodyPr>
          <a:lstStyle>
            <a:lvl1pPr algn="l">
              <a:lnSpc>
                <a:spcPts val="5444"/>
              </a:lnSpc>
              <a:defRPr sz="435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499" y="5778468"/>
            <a:ext cx="13546967" cy="980742"/>
          </a:xfrm>
        </p:spPr>
        <p:txBody>
          <a:bodyPr>
            <a:normAutofit/>
          </a:bodyPr>
          <a:lstStyle>
            <a:lvl1pPr marL="0" indent="0" algn="l">
              <a:lnSpc>
                <a:spcPts val="4763"/>
              </a:lnSpc>
              <a:buNone/>
              <a:defRPr sz="3000" b="1">
                <a:solidFill>
                  <a:schemeClr val="tx2"/>
                </a:solidFill>
              </a:defRPr>
            </a:lvl1pPr>
            <a:lvl2pPr marL="685790" indent="0" algn="ctr">
              <a:buNone/>
              <a:defRPr sz="3000"/>
            </a:lvl2pPr>
            <a:lvl3pPr marL="1371573" indent="0" algn="ctr">
              <a:buNone/>
              <a:defRPr sz="2700"/>
            </a:lvl3pPr>
            <a:lvl4pPr marL="2057363" indent="0" algn="ctr">
              <a:buNone/>
              <a:defRPr sz="2400"/>
            </a:lvl4pPr>
            <a:lvl5pPr marL="2743149" indent="0" algn="ctr">
              <a:buNone/>
              <a:defRPr sz="2400"/>
            </a:lvl5pPr>
            <a:lvl6pPr marL="3428937" indent="0" algn="ctr">
              <a:buNone/>
              <a:defRPr sz="2400"/>
            </a:lvl6pPr>
            <a:lvl7pPr marL="4114724" indent="0" algn="ctr">
              <a:buNone/>
              <a:defRPr sz="2400"/>
            </a:lvl7pPr>
            <a:lvl8pPr marL="4800512" indent="0" algn="ctr">
              <a:buNone/>
              <a:defRPr sz="2400"/>
            </a:lvl8pPr>
            <a:lvl9pPr marL="5486300" indent="0" algn="ctr">
              <a:buNone/>
              <a:defRPr sz="24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26" y="2685919"/>
            <a:ext cx="6774845" cy="1248570"/>
          </a:xfrm>
          <a:prstGeom prst="rect">
            <a:avLst/>
          </a:prstGeom>
        </p:spPr>
      </p:pic>
      <p:sp>
        <p:nvSpPr>
          <p:cNvPr id="5" name="Freeform 10">
            <a:extLst>
              <a:ext uri="{FF2B5EF4-FFF2-40B4-BE49-F238E27FC236}">
                <a16:creationId xmlns:a16="http://schemas.microsoft.com/office/drawing/2014/main" id="{D36918FF-6FB2-2AF6-CE5E-8C4CC80A3247}"/>
              </a:ext>
            </a:extLst>
          </p:cNvPr>
          <p:cNvSpPr/>
          <p:nvPr userDrawn="1"/>
        </p:nvSpPr>
        <p:spPr>
          <a:xfrm>
            <a:off x="1754126" y="8651700"/>
            <a:ext cx="14777885" cy="1396935"/>
          </a:xfrm>
          <a:custGeom>
            <a:avLst/>
            <a:gdLst/>
            <a:ahLst/>
            <a:cxnLst/>
            <a:rect l="l" t="t" r="r" b="b"/>
            <a:pathLst>
              <a:path w="15510239" h="1434697">
                <a:moveTo>
                  <a:pt x="0" y="0"/>
                </a:moveTo>
                <a:lnTo>
                  <a:pt x="15510239" y="0"/>
                </a:lnTo>
                <a:lnTo>
                  <a:pt x="15510239" y="1434697"/>
                </a:lnTo>
                <a:lnTo>
                  <a:pt x="0" y="1434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0" r="-1122"/>
            </a:stretch>
          </a:blipFill>
        </p:spPr>
        <p:txBody>
          <a:bodyPr/>
          <a:lstStyle/>
          <a:p>
            <a:endParaRPr lang="en-GB" sz="27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4BCEDD6-6A36-6576-0C63-7B19AB23F6E2}"/>
              </a:ext>
            </a:extLst>
          </p:cNvPr>
          <p:cNvGrpSpPr/>
          <p:nvPr userDrawn="1"/>
        </p:nvGrpSpPr>
        <p:grpSpPr>
          <a:xfrm>
            <a:off x="1754125" y="3921684"/>
            <a:ext cx="6774845" cy="162516"/>
            <a:chOff x="0" y="0"/>
            <a:chExt cx="2014871" cy="39958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3C02B05-8BDA-3E85-A8CD-09CD6B14ED86}"/>
                </a:ext>
              </a:extLst>
            </p:cNvPr>
            <p:cNvSpPr/>
            <p:nvPr/>
          </p:nvSpPr>
          <p:spPr>
            <a:xfrm>
              <a:off x="0" y="0"/>
              <a:ext cx="2014871" cy="39958"/>
            </a:xfrm>
            <a:custGeom>
              <a:avLst/>
              <a:gdLst/>
              <a:ahLst/>
              <a:cxnLst/>
              <a:rect l="l" t="t" r="r" b="b"/>
              <a:pathLst>
                <a:path w="2014871" h="39958">
                  <a:moveTo>
                    <a:pt x="0" y="0"/>
                  </a:moveTo>
                  <a:lnTo>
                    <a:pt x="2014871" y="0"/>
                  </a:lnTo>
                  <a:lnTo>
                    <a:pt x="2014871" y="39958"/>
                  </a:lnTo>
                  <a:lnTo>
                    <a:pt x="0" y="39958"/>
                  </a:lnTo>
                  <a:close/>
                </a:path>
              </a:pathLst>
            </a:custGeom>
            <a:solidFill>
              <a:srgbClr val="00828C"/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AA7F885-F6AB-840D-75D2-907DA44EF5EB}"/>
                </a:ext>
              </a:extLst>
            </p:cNvPr>
            <p:cNvSpPr txBox="1"/>
            <p:nvPr/>
          </p:nvSpPr>
          <p:spPr>
            <a:xfrm>
              <a:off x="0" y="-47625"/>
              <a:ext cx="2014871" cy="87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0"/>
                </a:lnSpc>
              </a:pPr>
              <a:endParaRPr sz="2700"/>
            </a:p>
          </p:txBody>
        </p:sp>
      </p:grpSp>
    </p:spTree>
    <p:extLst>
      <p:ext uri="{BB962C8B-B14F-4D97-AF65-F5344CB8AC3E}">
        <p14:creationId xmlns:p14="http://schemas.microsoft.com/office/powerpoint/2010/main" val="220442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2" y="1"/>
            <a:ext cx="8528969" cy="3937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754129" y="2699192"/>
            <a:ext cx="14779746" cy="5873948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498" y="4177883"/>
            <a:ext cx="13547100" cy="1480200"/>
          </a:xfrm>
        </p:spPr>
        <p:txBody>
          <a:bodyPr anchor="t" anchorCtr="0">
            <a:normAutofit/>
          </a:bodyPr>
          <a:lstStyle>
            <a:lvl1pPr algn="l">
              <a:lnSpc>
                <a:spcPts val="5444"/>
              </a:lnSpc>
              <a:defRPr sz="435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520" y="6615800"/>
            <a:ext cx="13546967" cy="1469634"/>
          </a:xfrm>
        </p:spPr>
        <p:txBody>
          <a:bodyPr>
            <a:normAutofit/>
          </a:bodyPr>
          <a:lstStyle>
            <a:lvl1pPr marL="0" indent="0" algn="l">
              <a:lnSpc>
                <a:spcPts val="4763"/>
              </a:lnSpc>
              <a:buNone/>
              <a:defRPr sz="3810" b="1">
                <a:solidFill>
                  <a:schemeClr val="tx2"/>
                </a:solidFill>
              </a:defRPr>
            </a:lvl1pPr>
            <a:lvl2pPr marL="685790" indent="0" algn="ctr">
              <a:buNone/>
              <a:defRPr sz="3000"/>
            </a:lvl2pPr>
            <a:lvl3pPr marL="1371573" indent="0" algn="ctr">
              <a:buNone/>
              <a:defRPr sz="2700"/>
            </a:lvl3pPr>
            <a:lvl4pPr marL="2057363" indent="0" algn="ctr">
              <a:buNone/>
              <a:defRPr sz="2400"/>
            </a:lvl4pPr>
            <a:lvl5pPr marL="2743149" indent="0" algn="ctr">
              <a:buNone/>
              <a:defRPr sz="2400"/>
            </a:lvl5pPr>
            <a:lvl6pPr marL="3428937" indent="0" algn="ctr">
              <a:buNone/>
              <a:defRPr sz="2400"/>
            </a:lvl6pPr>
            <a:lvl7pPr marL="4114724" indent="0" algn="ctr">
              <a:buNone/>
              <a:defRPr sz="2400"/>
            </a:lvl7pPr>
            <a:lvl8pPr marL="4800512" indent="0" algn="ctr">
              <a:buNone/>
              <a:defRPr sz="2400"/>
            </a:lvl8pPr>
            <a:lvl9pPr marL="54863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3439" y="735365"/>
            <a:ext cx="3078575" cy="47506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449"/>
              </a:lnSpc>
              <a:defRPr sz="1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24.04.2024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2" y="1649604"/>
            <a:ext cx="685800" cy="6858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48" y="699107"/>
            <a:ext cx="685800" cy="6858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53" y="1649604"/>
            <a:ext cx="685800" cy="6858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21" y="688793"/>
            <a:ext cx="685800" cy="6858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2" y="699104"/>
            <a:ext cx="685800" cy="6858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58" y="1663842"/>
            <a:ext cx="685800" cy="6858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78" y="695976"/>
            <a:ext cx="685800" cy="6858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86" y="684684"/>
            <a:ext cx="685800" cy="6858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8" y="679004"/>
            <a:ext cx="685800" cy="6858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96" y="1659974"/>
            <a:ext cx="685800" cy="6858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27" y="1658018"/>
            <a:ext cx="685800" cy="6858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78" y="1658018"/>
            <a:ext cx="685800" cy="6858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26" y="2685919"/>
            <a:ext cx="6774845" cy="124857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6" y="8669545"/>
            <a:ext cx="2805264" cy="1642388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4" y="8669545"/>
            <a:ext cx="4556526" cy="1642388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28" y="8668633"/>
            <a:ext cx="3875478" cy="16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53" y="18815"/>
            <a:ext cx="11701644" cy="7374582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1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5299" y="734480"/>
            <a:ext cx="3078575" cy="49903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449"/>
              </a:lnSpc>
              <a:defRPr sz="1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24.04.2024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5" y="8669545"/>
            <a:ext cx="2805264" cy="1642388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4" y="8669548"/>
            <a:ext cx="4556526" cy="1642388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25" y="8668631"/>
            <a:ext cx="3875478" cy="1644704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4823521" y="6124246"/>
            <a:ext cx="11953328" cy="2544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870" y="7580080"/>
            <a:ext cx="10490498" cy="882524"/>
          </a:xfrm>
        </p:spPr>
        <p:txBody>
          <a:bodyPr anchor="t" anchorCtr="0">
            <a:normAutofit/>
          </a:bodyPr>
          <a:lstStyle>
            <a:lvl1pPr algn="l">
              <a:lnSpc>
                <a:spcPts val="4763"/>
              </a:lnSpc>
              <a:defRPr sz="381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2" y="6124244"/>
            <a:ext cx="6889091" cy="12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4833356" y="6124244"/>
            <a:ext cx="12308762" cy="29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5886" y="2"/>
            <a:ext cx="11700840" cy="6612455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1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6679803" y="6124245"/>
            <a:ext cx="6158454" cy="489054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4833358" y="6124244"/>
            <a:ext cx="1846451" cy="488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9744" y="7070195"/>
            <a:ext cx="11084132" cy="1796792"/>
          </a:xfrm>
        </p:spPr>
        <p:txBody>
          <a:bodyPr anchor="t" anchorCtr="0">
            <a:normAutofit/>
          </a:bodyPr>
          <a:lstStyle>
            <a:lvl1pPr algn="l">
              <a:lnSpc>
                <a:spcPts val="4763"/>
              </a:lnSpc>
              <a:defRPr sz="381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254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4779" y="2694110"/>
            <a:ext cx="7081337" cy="636844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1885" y="2693804"/>
            <a:ext cx="7081337" cy="636872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367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1" y="1224475"/>
            <a:ext cx="7389221" cy="146963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9" y="2694109"/>
            <a:ext cx="7389875" cy="63684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224851"/>
            <a:ext cx="8528970" cy="783767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361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318028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14685299" y="10042898"/>
            <a:ext cx="1848575" cy="2441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</p:spTree>
    <p:extLst>
      <p:ext uri="{BB962C8B-B14F-4D97-AF65-F5344CB8AC3E}">
        <p14:creationId xmlns:p14="http://schemas.microsoft.com/office/powerpoint/2010/main" val="17977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4779" y="2694110"/>
            <a:ext cx="7081337" cy="636844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1885" y="2693804"/>
            <a:ext cx="7081337" cy="636872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14685299" y="10042898"/>
            <a:ext cx="1848575" cy="2441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</p:spTree>
    <p:extLst>
      <p:ext uri="{BB962C8B-B14F-4D97-AF65-F5344CB8AC3E}">
        <p14:creationId xmlns:p14="http://schemas.microsoft.com/office/powerpoint/2010/main" val="1303937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4856" y="4"/>
            <a:ext cx="14799020" cy="7343927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361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4216967" y="6100124"/>
            <a:ext cx="14071037" cy="2473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537" y="7495745"/>
            <a:ext cx="12930581" cy="96012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6" y="8669545"/>
            <a:ext cx="2805264" cy="1642388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24" y="8669545"/>
            <a:ext cx="4556526" cy="1642388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28" y="8668633"/>
            <a:ext cx="3875478" cy="16447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67" y="6100124"/>
            <a:ext cx="6774845" cy="12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5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128" y="1224474"/>
            <a:ext cx="14779092" cy="14696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781" y="2694108"/>
            <a:ext cx="14779094" cy="63684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754719" y="1"/>
            <a:ext cx="1848574" cy="24410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3603293" y="1"/>
            <a:ext cx="12929926" cy="244106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84707" y="9552402"/>
            <a:ext cx="1847306" cy="24494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36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14685299" y="10042897"/>
            <a:ext cx="1848574" cy="24410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1371608" rtl="0" eaLnBrk="1" latinLnBrk="0" hangingPunct="1">
        <a:lnSpc>
          <a:spcPts val="4898"/>
        </a:lnSpc>
        <a:spcBef>
          <a:spcPct val="0"/>
        </a:spcBef>
        <a:buNone/>
        <a:defRPr sz="381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342902" indent="-342902" algn="l" defTabSz="1371608" rtl="0" eaLnBrk="1" latinLnBrk="0" hangingPunct="1">
        <a:lnSpc>
          <a:spcPts val="3266"/>
        </a:lnSpc>
        <a:spcBef>
          <a:spcPts val="1500"/>
        </a:spcBef>
        <a:buClr>
          <a:schemeClr val="accent1"/>
        </a:buClr>
        <a:buFontTx/>
        <a:buBlip>
          <a:blip r:embed="rId16"/>
        </a:buBlip>
        <a:defRPr sz="24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1028706" indent="-342902" algn="l" defTabSz="1371608" rtl="0" eaLnBrk="1" latinLnBrk="0" hangingPunct="1">
        <a:lnSpc>
          <a:spcPts val="3266"/>
        </a:lnSpc>
        <a:spcBef>
          <a:spcPts val="750"/>
        </a:spcBef>
        <a:buFontTx/>
        <a:buBlip>
          <a:blip r:embed="rId17"/>
        </a:buBlip>
        <a:defRPr sz="24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714512" indent="-342902" algn="l" defTabSz="1371608" rtl="0" eaLnBrk="1" latinLnBrk="0" hangingPunct="1">
        <a:lnSpc>
          <a:spcPts val="3266"/>
        </a:lnSpc>
        <a:spcBef>
          <a:spcPts val="750"/>
        </a:spcBef>
        <a:buFontTx/>
        <a:buBlip>
          <a:blip r:embed="rId18"/>
        </a:buBlip>
        <a:defRPr sz="24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2400316" indent="-342902" algn="l" defTabSz="1371608" rtl="0" eaLnBrk="1" latinLnBrk="0" hangingPunct="1">
        <a:lnSpc>
          <a:spcPts val="3266"/>
        </a:lnSpc>
        <a:spcBef>
          <a:spcPts val="75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3086120" indent="-342902" algn="l" defTabSz="1371608" rtl="0" eaLnBrk="1" latinLnBrk="0" hangingPunct="1">
        <a:lnSpc>
          <a:spcPts val="3266"/>
        </a:lnSpc>
        <a:spcBef>
          <a:spcPts val="75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3771926" indent="-342902" algn="l" defTabSz="13716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30" indent="-342902" algn="l" defTabSz="13716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34" indent="-342902" algn="l" defTabSz="13716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38" indent="-342902" algn="l" defTabSz="13716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8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14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18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22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26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32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36" algn="l" defTabSz="13716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129" y="1224475"/>
            <a:ext cx="14779092" cy="14696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782" y="2694109"/>
            <a:ext cx="14779094" cy="63684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754720" y="2"/>
            <a:ext cx="1848575" cy="244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3603293" y="2"/>
            <a:ext cx="12929927" cy="2441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84708" y="9552403"/>
            <a:ext cx="1847306" cy="24494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36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14685299" y="10042898"/>
            <a:ext cx="1848575" cy="2441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/>
          </a:p>
        </p:txBody>
      </p:sp>
    </p:spTree>
    <p:extLst>
      <p:ext uri="{BB962C8B-B14F-4D97-AF65-F5344CB8AC3E}">
        <p14:creationId xmlns:p14="http://schemas.microsoft.com/office/powerpoint/2010/main" val="7405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/>
  <p:txStyles>
    <p:titleStyle>
      <a:lvl1pPr algn="l" defTabSz="1371573" rtl="0" eaLnBrk="1" latinLnBrk="0" hangingPunct="1">
        <a:lnSpc>
          <a:spcPts val="4898"/>
        </a:lnSpc>
        <a:spcBef>
          <a:spcPct val="0"/>
        </a:spcBef>
        <a:buNone/>
        <a:defRPr sz="381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342894" indent="-342894" algn="l" defTabSz="1371573" rtl="0" eaLnBrk="1" latinLnBrk="0" hangingPunct="1">
        <a:lnSpc>
          <a:spcPts val="3266"/>
        </a:lnSpc>
        <a:spcBef>
          <a:spcPts val="1500"/>
        </a:spcBef>
        <a:buClr>
          <a:schemeClr val="accent1"/>
        </a:buClr>
        <a:buFontTx/>
        <a:buBlip>
          <a:blip r:embed="rId12"/>
        </a:buBlip>
        <a:defRPr sz="244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1028681" indent="-342894" algn="l" defTabSz="1371573" rtl="0" eaLnBrk="1" latinLnBrk="0" hangingPunct="1">
        <a:lnSpc>
          <a:spcPts val="3266"/>
        </a:lnSpc>
        <a:spcBef>
          <a:spcPts val="750"/>
        </a:spcBef>
        <a:buFontTx/>
        <a:buBlip>
          <a:blip r:embed="rId13"/>
        </a:buBlip>
        <a:defRPr sz="244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714469" indent="-342894" algn="l" defTabSz="1371573" rtl="0" eaLnBrk="1" latinLnBrk="0" hangingPunct="1">
        <a:lnSpc>
          <a:spcPts val="3266"/>
        </a:lnSpc>
        <a:spcBef>
          <a:spcPts val="750"/>
        </a:spcBef>
        <a:buFontTx/>
        <a:buBlip>
          <a:blip r:embed="rId14"/>
        </a:buBlip>
        <a:defRPr sz="244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2400257" indent="-342894" algn="l" defTabSz="1371573" rtl="0" eaLnBrk="1" latinLnBrk="0" hangingPunct="1">
        <a:lnSpc>
          <a:spcPts val="3266"/>
        </a:lnSpc>
        <a:spcBef>
          <a:spcPts val="750"/>
        </a:spcBef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3086043" indent="-342894" algn="l" defTabSz="1371573" rtl="0" eaLnBrk="1" latinLnBrk="0" hangingPunct="1">
        <a:lnSpc>
          <a:spcPts val="3266"/>
        </a:lnSpc>
        <a:spcBef>
          <a:spcPts val="750"/>
        </a:spcBef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3771831" indent="-342894" algn="l" defTabSz="13715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619" indent="-342894" algn="l" defTabSz="13715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406" indent="-342894" algn="l" defTabSz="13715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92" indent="-342894" algn="l" defTabSz="13715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0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73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63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49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37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724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12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300" algn="l" defTabSz="1371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498" y="4305299"/>
            <a:ext cx="13547100" cy="1323457"/>
          </a:xfrm>
        </p:spPr>
        <p:txBody>
          <a:bodyPr/>
          <a:lstStyle/>
          <a:p>
            <a:r>
              <a:rPr lang="pl-PL" dirty="0"/>
              <a:t>Tytuł prezentacji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Podtytuł</a:t>
            </a:r>
          </a:p>
        </p:txBody>
      </p:sp>
      <p:sp>
        <p:nvSpPr>
          <p:cNvPr id="2" name="Podtytuł 7">
            <a:extLst>
              <a:ext uri="{FF2B5EF4-FFF2-40B4-BE49-F238E27FC236}">
                <a16:creationId xmlns:a16="http://schemas.microsoft.com/office/drawing/2014/main" id="{5594C592-8122-0628-4B58-DCFE1A7F0F78}"/>
              </a:ext>
            </a:extLst>
          </p:cNvPr>
          <p:cNvSpPr txBox="1">
            <a:spLocks/>
          </p:cNvSpPr>
          <p:nvPr/>
        </p:nvSpPr>
        <p:spPr>
          <a:xfrm>
            <a:off x="2370499" y="6908921"/>
            <a:ext cx="5630502" cy="980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371573" rtl="0" eaLnBrk="1" latinLnBrk="0" hangingPunct="1">
              <a:lnSpc>
                <a:spcPts val="4763"/>
              </a:lnSpc>
              <a:spcBef>
                <a:spcPts val="1500"/>
              </a:spcBef>
              <a:buClr>
                <a:schemeClr val="accent1"/>
              </a:buClr>
              <a:buFontTx/>
              <a:buNone/>
              <a:defRPr sz="30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790" indent="0" algn="ctr" defTabSz="1371573" rtl="0" eaLnBrk="1" latinLnBrk="0" hangingPunct="1">
              <a:lnSpc>
                <a:spcPts val="3266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371573" indent="0" algn="ctr" defTabSz="1371573" rtl="0" eaLnBrk="1" latinLnBrk="0" hangingPunct="1">
              <a:lnSpc>
                <a:spcPts val="3266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2057363" indent="0" algn="ctr" defTabSz="1371573" rtl="0" eaLnBrk="1" latinLnBrk="0" hangingPunct="1">
              <a:lnSpc>
                <a:spcPts val="3266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743149" indent="0" algn="ctr" defTabSz="1371573" rtl="0" eaLnBrk="1" latinLnBrk="0" hangingPunct="1">
              <a:lnSpc>
                <a:spcPts val="3266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3428937" indent="0" algn="ctr" defTabSz="13715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724" indent="0" algn="ctr" defTabSz="13715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512" indent="0" algn="ctr" defTabSz="13715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300" indent="0" algn="ctr" defTabSz="13715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Data, Miejsce</a:t>
            </a:r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CAF397DE-CA5D-9393-C80D-6F52DF39A29D}"/>
              </a:ext>
            </a:extLst>
          </p:cNvPr>
          <p:cNvSpPr/>
          <p:nvPr/>
        </p:nvSpPr>
        <p:spPr>
          <a:xfrm>
            <a:off x="1013566" y="7620"/>
            <a:ext cx="11715401" cy="6558268"/>
          </a:xfrm>
          <a:custGeom>
            <a:avLst/>
            <a:gdLst/>
            <a:ahLst/>
            <a:cxnLst/>
            <a:rect l="l" t="t" r="r" b="b"/>
            <a:pathLst>
              <a:path w="9752530" h="5459455">
                <a:moveTo>
                  <a:pt x="0" y="0"/>
                </a:moveTo>
                <a:lnTo>
                  <a:pt x="9752530" y="0"/>
                </a:lnTo>
                <a:lnTo>
                  <a:pt x="9752530" y="5459455"/>
                </a:lnTo>
                <a:lnTo>
                  <a:pt x="0" y="5459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0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51BE62D-834E-785D-0126-C9FED3A0D549}"/>
              </a:ext>
            </a:extLst>
          </p:cNvPr>
          <p:cNvSpPr/>
          <p:nvPr/>
        </p:nvSpPr>
        <p:spPr>
          <a:xfrm>
            <a:off x="4798888" y="6067001"/>
            <a:ext cx="12193711" cy="242929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91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824E89-BCA8-5364-FA99-B418C6E1AB67}"/>
              </a:ext>
            </a:extLst>
          </p:cNvPr>
          <p:cNvGrpSpPr/>
          <p:nvPr/>
        </p:nvGrpSpPr>
        <p:grpSpPr>
          <a:xfrm>
            <a:off x="4814127" y="6067001"/>
            <a:ext cx="7914839" cy="498887"/>
            <a:chOff x="0" y="0"/>
            <a:chExt cx="2014871" cy="3995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5C78ACB-A611-7172-3FBB-B98A91910033}"/>
                </a:ext>
              </a:extLst>
            </p:cNvPr>
            <p:cNvSpPr/>
            <p:nvPr/>
          </p:nvSpPr>
          <p:spPr>
            <a:xfrm>
              <a:off x="0" y="0"/>
              <a:ext cx="2014871" cy="39958"/>
            </a:xfrm>
            <a:custGeom>
              <a:avLst/>
              <a:gdLst/>
              <a:ahLst/>
              <a:cxnLst/>
              <a:rect l="l" t="t" r="r" b="b"/>
              <a:pathLst>
                <a:path w="2014871" h="39958">
                  <a:moveTo>
                    <a:pt x="0" y="0"/>
                  </a:moveTo>
                  <a:lnTo>
                    <a:pt x="2014871" y="0"/>
                  </a:lnTo>
                  <a:lnTo>
                    <a:pt x="2014871" y="39958"/>
                  </a:lnTo>
                  <a:lnTo>
                    <a:pt x="0" y="39958"/>
                  </a:lnTo>
                  <a:close/>
                </a:path>
              </a:pathLst>
            </a:custGeom>
            <a:solidFill>
              <a:srgbClr val="0082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F3D1A-FB20-BE92-1686-FA865CAE5C28}"/>
                </a:ext>
              </a:extLst>
            </p:cNvPr>
            <p:cNvSpPr txBox="1"/>
            <p:nvPr/>
          </p:nvSpPr>
          <p:spPr>
            <a:xfrm>
              <a:off x="0" y="-47625"/>
              <a:ext cx="2014871" cy="87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4" name="TextBox 15">
            <a:extLst>
              <a:ext uri="{FF2B5EF4-FFF2-40B4-BE49-F238E27FC236}">
                <a16:creationId xmlns:a16="http://schemas.microsoft.com/office/drawing/2014/main" id="{EF7B2C61-FE1E-5981-3657-DCF3D8A97AFE}"/>
              </a:ext>
            </a:extLst>
          </p:cNvPr>
          <p:cNvSpPr txBox="1"/>
          <p:nvPr/>
        </p:nvSpPr>
        <p:spPr>
          <a:xfrm>
            <a:off x="5105401" y="7160500"/>
            <a:ext cx="11887198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pl-PL" sz="4999" dirty="0">
                <a:solidFill>
                  <a:srgbClr val="11306E"/>
                </a:solidFill>
                <a:latin typeface="Open Sans 2 Bold"/>
              </a:rPr>
              <a:t>Tytuł </a:t>
            </a:r>
            <a:endParaRPr lang="en-US" sz="4999" dirty="0">
              <a:solidFill>
                <a:srgbClr val="11306E"/>
              </a:solidFill>
              <a:latin typeface="Open Sans 2 Bold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12974821-8758-3931-BC40-EAF8073D0B54}"/>
              </a:ext>
            </a:extLst>
          </p:cNvPr>
          <p:cNvSpPr txBox="1"/>
          <p:nvPr/>
        </p:nvSpPr>
        <p:spPr>
          <a:xfrm>
            <a:off x="5638800" y="8733424"/>
            <a:ext cx="1452032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pl-PL" sz="3000" dirty="0">
                <a:solidFill>
                  <a:srgbClr val="000000"/>
                </a:solidFill>
                <a:latin typeface="Open Sans 1 Semi-Bold"/>
              </a:rPr>
              <a:t>Podtytuł</a:t>
            </a:r>
            <a:endParaRPr lang="en-US" sz="3000" dirty="0">
              <a:solidFill>
                <a:srgbClr val="000000"/>
              </a:solidFill>
              <a:latin typeface="Open Sans 1 Semi-Bold"/>
            </a:endParaRPr>
          </a:p>
        </p:txBody>
      </p:sp>
      <p:sp>
        <p:nvSpPr>
          <p:cNvPr id="16" name="Freeform 9" descr="C:\Users\AsystentPR1\Desktop\FNPlogoKOLORpl.png">
            <a:extLst>
              <a:ext uri="{FF2B5EF4-FFF2-40B4-BE49-F238E27FC236}">
                <a16:creationId xmlns:a16="http://schemas.microsoft.com/office/drawing/2014/main" id="{5C10C2A9-B2CA-920A-7982-8D4951169978}"/>
              </a:ext>
            </a:extLst>
          </p:cNvPr>
          <p:cNvSpPr/>
          <p:nvPr/>
        </p:nvSpPr>
        <p:spPr>
          <a:xfrm>
            <a:off x="12999078" y="508980"/>
            <a:ext cx="3993521" cy="1302235"/>
          </a:xfrm>
          <a:custGeom>
            <a:avLst/>
            <a:gdLst/>
            <a:ahLst/>
            <a:cxnLst/>
            <a:rect l="l" t="t" r="r" b="b"/>
            <a:pathLst>
              <a:path w="5469617" h="1783571">
                <a:moveTo>
                  <a:pt x="0" y="0"/>
                </a:moveTo>
                <a:lnTo>
                  <a:pt x="5469617" y="0"/>
                </a:lnTo>
                <a:lnTo>
                  <a:pt x="5469617" y="1783571"/>
                </a:lnTo>
                <a:lnTo>
                  <a:pt x="0" y="17835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0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8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2221520" y="871538"/>
            <a:ext cx="509521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Open Sans 2 Bold"/>
              </a:rPr>
              <a:t>Tytuł części prezentacji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4128" y="2992603"/>
            <a:ext cx="14777885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pl-PL" sz="25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Treść slajdu</a:t>
            </a:r>
          </a:p>
          <a:p>
            <a:pPr>
              <a:lnSpc>
                <a:spcPts val="3000"/>
              </a:lnSpc>
            </a:pPr>
            <a:endParaRPr lang="pl-PL" sz="25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lnSpc>
                <a:spcPts val="3000"/>
              </a:lnSpc>
            </a:pPr>
            <a:endParaRPr lang="pl-PL" sz="2500" b="1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lnSpc>
                <a:spcPts val="3000"/>
              </a:lnSpc>
            </a:pPr>
            <a:r>
              <a:rPr lang="pl-PL" sz="25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Dalsza treść slajdu</a:t>
            </a:r>
          </a:p>
          <a:p>
            <a:pPr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5E525BE-1629-F38D-682D-E34A41C98264}"/>
              </a:ext>
            </a:extLst>
          </p:cNvPr>
          <p:cNvSpPr/>
          <p:nvPr/>
        </p:nvSpPr>
        <p:spPr>
          <a:xfrm>
            <a:off x="1754719" y="1"/>
            <a:ext cx="1848574" cy="24410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8C3C94E6-15A9-528C-C42F-CABB9914E48A}"/>
              </a:ext>
            </a:extLst>
          </p:cNvPr>
          <p:cNvSpPr/>
          <p:nvPr/>
        </p:nvSpPr>
        <p:spPr>
          <a:xfrm>
            <a:off x="3603293" y="1"/>
            <a:ext cx="12929926" cy="244106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32" name="Symbol zastępczy numeru slajdu 3">
            <a:extLst>
              <a:ext uri="{FF2B5EF4-FFF2-40B4-BE49-F238E27FC236}">
                <a16:creationId xmlns:a16="http://schemas.microsoft.com/office/drawing/2014/main" id="{E86F85E4-5302-9ECB-A710-5CB4BC6FCB8D}"/>
              </a:ext>
            </a:extLst>
          </p:cNvPr>
          <p:cNvSpPr txBox="1">
            <a:spLocks/>
          </p:cNvSpPr>
          <p:nvPr/>
        </p:nvSpPr>
        <p:spPr>
          <a:xfrm>
            <a:off x="14684707" y="9552402"/>
            <a:ext cx="1847306" cy="24494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360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/>
              <a:t>	numer slajdu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F4BD832-C738-0EAD-3B30-193EB4BCEBAF}"/>
              </a:ext>
            </a:extLst>
          </p:cNvPr>
          <p:cNvSpPr/>
          <p:nvPr/>
        </p:nvSpPr>
        <p:spPr>
          <a:xfrm>
            <a:off x="14685299" y="10042897"/>
            <a:ext cx="1848574" cy="24410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918" dirty="0">
              <a:latin typeface="Open Sans" pitchFamily="2" charset="0"/>
            </a:endParaRPr>
          </a:p>
        </p:txBody>
      </p:sp>
      <p:sp>
        <p:nvSpPr>
          <p:cNvPr id="35" name="Tytuł 1">
            <a:extLst>
              <a:ext uri="{FF2B5EF4-FFF2-40B4-BE49-F238E27FC236}">
                <a16:creationId xmlns:a16="http://schemas.microsoft.com/office/drawing/2014/main" id="{EA95B8ED-1410-57E5-F1C8-3B0F3F582ED4}"/>
              </a:ext>
            </a:extLst>
          </p:cNvPr>
          <p:cNvSpPr txBox="1">
            <a:spLocks/>
          </p:cNvSpPr>
          <p:nvPr/>
        </p:nvSpPr>
        <p:spPr>
          <a:xfrm>
            <a:off x="1754128" y="1595942"/>
            <a:ext cx="14779092" cy="7930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371608" rtl="0" eaLnBrk="1" latinLnBrk="0" hangingPunct="1">
              <a:lnSpc>
                <a:spcPts val="4898"/>
              </a:lnSpc>
              <a:spcBef>
                <a:spcPct val="0"/>
              </a:spcBef>
              <a:buNone/>
              <a:defRPr sz="381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371608" rtl="0" eaLnBrk="1" fontAlgn="auto" latinLnBrk="0" hangingPunct="1">
              <a:lnSpc>
                <a:spcPts val="48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Tytuł slajdu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6" name="Freeform 9" descr="C:\Users\AsystentPR1\Desktop\FNPlogoKOLORpl.png">
            <a:extLst>
              <a:ext uri="{FF2B5EF4-FFF2-40B4-BE49-F238E27FC236}">
                <a16:creationId xmlns:a16="http://schemas.microsoft.com/office/drawing/2014/main" id="{5B85AA73-A5B3-662B-A2C9-39B06C2FDFBE}"/>
              </a:ext>
            </a:extLst>
          </p:cNvPr>
          <p:cNvSpPr/>
          <p:nvPr/>
        </p:nvSpPr>
        <p:spPr>
          <a:xfrm>
            <a:off x="1754128" y="363394"/>
            <a:ext cx="2590801" cy="679594"/>
          </a:xfrm>
          <a:custGeom>
            <a:avLst/>
            <a:gdLst/>
            <a:ahLst/>
            <a:cxnLst/>
            <a:rect l="l" t="t" r="r" b="b"/>
            <a:pathLst>
              <a:path w="5469617" h="1783571">
                <a:moveTo>
                  <a:pt x="0" y="0"/>
                </a:moveTo>
                <a:lnTo>
                  <a:pt x="5469617" y="0"/>
                </a:lnTo>
                <a:lnTo>
                  <a:pt x="5469617" y="1783571"/>
                </a:lnTo>
                <a:lnTo>
                  <a:pt x="0" y="1783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1" t="-11536" r="-6284" b="-2784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ytuł 1">
            <a:extLst>
              <a:ext uri="{FF2B5EF4-FFF2-40B4-BE49-F238E27FC236}">
                <a16:creationId xmlns:a16="http://schemas.microsoft.com/office/drawing/2014/main" id="{20FFE688-40CD-C78D-3718-709C35B3A115}"/>
              </a:ext>
            </a:extLst>
          </p:cNvPr>
          <p:cNvSpPr txBox="1">
            <a:spLocks/>
          </p:cNvSpPr>
          <p:nvPr/>
        </p:nvSpPr>
        <p:spPr>
          <a:xfrm>
            <a:off x="11734800" y="306665"/>
            <a:ext cx="4797213" cy="7930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371608" rtl="0" eaLnBrk="1" latinLnBrk="0" hangingPunct="1">
              <a:lnSpc>
                <a:spcPts val="4898"/>
              </a:lnSpc>
              <a:spcBef>
                <a:spcPct val="0"/>
              </a:spcBef>
              <a:buNone/>
              <a:defRPr sz="381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r" defTabSz="13716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Tytuł części prezentacji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040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</Words>
  <Application>Microsoft Office PowerPoint</Application>
  <PresentationFormat>Niestandardowy</PresentationFormat>
  <Paragraphs>13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</vt:i4>
      </vt:variant>
    </vt:vector>
  </HeadingPairs>
  <TitlesOfParts>
    <vt:vector size="12" baseType="lpstr">
      <vt:lpstr>Calibri</vt:lpstr>
      <vt:lpstr>Arial</vt:lpstr>
      <vt:lpstr>Aptos</vt:lpstr>
      <vt:lpstr>Open Sans 1 Semi-Bold</vt:lpstr>
      <vt:lpstr>Open Sans</vt:lpstr>
      <vt:lpstr>Open Sans 2 Bold</vt:lpstr>
      <vt:lpstr>Office Theme</vt:lpstr>
      <vt:lpstr>Motyw pakietu Office</vt:lpstr>
      <vt:lpstr>1_Motyw pakietu Office</vt:lpstr>
      <vt:lpstr>Tytuł prezentacji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Rozwój Cyfrowy</dc:title>
  <dc:creator>Szymon Łagowski</dc:creator>
  <cp:lastModifiedBy>Judyta Węgrzyn</cp:lastModifiedBy>
  <cp:revision>10</cp:revision>
  <dcterms:created xsi:type="dcterms:W3CDTF">2006-08-16T00:00:00Z</dcterms:created>
  <dcterms:modified xsi:type="dcterms:W3CDTF">2024-04-24T08:52:55Z</dcterms:modified>
  <dc:identifier>DAF8DWqwtbc</dc:identifier>
</cp:coreProperties>
</file>